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AC82-50FF-59A6-D8C4-A1F79C79D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B7F0F-D995-85F3-B749-A02BDB212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53D46-D4AB-B648-6DAB-8879029C4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9E31-BE83-5032-F508-7996D9E5E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62C15-7885-C902-D280-AE853347D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1210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DB25-D9AE-D201-92EA-69FB764C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87726D-F536-FC70-817B-2C578F9D7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3E0B5-3F7C-988B-1D55-D426F8C6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673F9-2807-901D-4E93-6B9A1B4B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97F72-B86D-3A7B-2A9B-9C2A0F524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044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E41F23-4D77-FEE6-F574-CA885E794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024D6-2FAA-E5F9-82E3-68E10318D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B816E-0F0E-A8B5-8C1B-11304692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E57B6-DA65-0857-81CD-F48C69C5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BF85E-8E66-4D66-D290-ABE1D8FF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554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893FD-D374-8A83-4AC9-5A829E17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384ED-F28C-F8A1-E174-24850E1C2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AFDDF-EA8A-753F-41FF-3FBCFF131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83496-19E0-ACBB-4BF6-C74FAFD8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B435B-688D-D34C-EB1D-2AF02F6E0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670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8E32-FE5D-37B1-91FA-CFFFB1F5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504F6-2A7A-82D2-7EE0-A96601293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9CA6E-40A9-9534-3A0C-8AC8FAD42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01256-954C-8F5F-E35D-50093D35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2C45C-38FC-F685-6E31-D0FC7EAD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815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E5A77-B95C-6B99-45F6-55F4CA6E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6EB78-F35A-6868-8205-318EF3F6C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8C03F9-6F78-54DD-A8DF-051817334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10ABD-3967-1DF1-863D-454AE191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273AF-30AD-68A9-AEF8-F34421EC2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B5A1E-FBD8-F091-8A9E-0E5FCB91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209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4458-F505-64D9-F116-0FD713EA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BFFB2-D145-D7E2-1DC4-8DBB9DB08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677DD-2BA5-EE58-F7CE-5D119B3C0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3556F-4397-A01D-2C93-532B7DF7B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3C070-8349-2D4D-0CDD-A93D1A9F3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F04FC-9081-A1E8-8A64-2235888A1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D8CC4F-BE9B-D6E2-7A4A-A8CF2BE6E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229BA-5C81-8017-169A-30E1478F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679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27ECB-A51D-FC86-020A-4F821C58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A9FAFC-7B15-ED13-FF2E-6CD075CA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B5B8A-925C-116A-EC2A-B1A7B7FA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F0245-09C0-F221-4760-BE9F53AC2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300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82D81F-7B43-6A43-25C3-2E8A42D90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11E0F-9C97-95B2-265A-BE817BC62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1FF0C-0E66-CF16-48D8-8745D4DB9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222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5A282-21A6-8ECF-E70C-B540F3AB3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A4B41-3029-B72D-9F91-21BF9076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30AB3-AD94-D385-CAD7-948C3CDDE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E877A-07AD-5FF7-E246-C42385EA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E38DD-B7AA-7C9A-959E-7E3554B6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01DFF5-1786-426B-BFAE-F157AD4A6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803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772EF-ED52-4BF8-F902-BC3632677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04D056-06E6-AFC3-8621-C99A20EEB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E2D4C-24FC-0F34-7ED4-DC4B3685E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3C1E1-4ECA-9BA9-F7BF-89DD45CB5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591F6-7334-4510-91EA-F385578AA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B17B8-2F84-C68C-30BB-15A8EF019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166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4C3C72-8106-068F-FB70-9C10EC88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C31DC-40A8-5BD7-3950-CE81109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1C4B4-2CF4-C387-F56C-1A392469E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754B0-A9D2-413B-B626-B14C608F7080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E5E2E-001C-0800-5F3E-75621DFF9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6E8B5-F447-CC6C-3610-F9D723961D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5DA7B-4389-42D2-9451-2F729CA71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981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368CF-6A2D-51D0-29D3-90C48D302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96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51991-A6B3-FFA7-0DB8-59C42B9D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3BE3DC-2B1E-C687-BD75-F88D7098E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82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B1ADB-289D-F1CD-897E-C403BA4EE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53BE99-C30D-3654-F9F7-F9203C76C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36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5734-DAA3-A934-4C1F-ED7339122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6F6AE-D62D-091F-98B6-F7CFD3577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5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440CD8-839C-91DF-A502-163D73170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8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4050-4260-0B20-1A06-4FFC09173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E71508-B263-291F-CBA7-76A190DDD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6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1B069-F97F-760E-EBF1-4D597486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A4ABFB-7A15-A614-1FED-00791FBE4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21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91A4E-E9E4-23AE-4474-19294D4FE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FDD9DE-1F60-B151-5D2E-D95AB55AC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FDE3F-B26C-308B-33C7-5B9F41E53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34C0AF-8B69-C2AA-9C97-544D0848B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9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F931-8376-077D-666E-ECA2EA26D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F97EEF-C1AE-7894-B911-110204B91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DAF7B-3C51-0B46-9BB0-7530EC0B1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D34E28-244E-223F-23E3-48A5814A8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7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B6F1-DC9B-EFD0-8358-9544CF524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318FA7-B8B0-1661-C9FB-0346D7B92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1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ALLU RAM CHARAN</dc:creator>
  <cp:lastModifiedBy>ALLU RAM CHARAN</cp:lastModifiedBy>
  <cp:revision>2</cp:revision>
  <dcterms:created xsi:type="dcterms:W3CDTF">2026-07-04T17:47:30Z</dcterms:created>
  <dcterms:modified xsi:type="dcterms:W3CDTF">2026-07-04T18:01:20Z</dcterms:modified>
</cp:coreProperties>
</file>